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66" r:id="rId85"/>
    <p:sldId id="305" r:id="rId86"/>
    <p:sldId id="304" r:id="rId87"/>
    <p:sldId id="367" r:id="rId88"/>
    <p:sldId id="368" r:id="rId89"/>
    <p:sldId id="371" r:id="rId90"/>
    <p:sldId id="372" r:id="rId91"/>
    <p:sldId id="374" r:id="rId92"/>
    <p:sldId id="373" r:id="rId93"/>
    <p:sldId id="375" r:id="rId94"/>
    <p:sldId id="370" r:id="rId95"/>
    <p:sldId id="408" r:id="rId96"/>
    <p:sldId id="409" r:id="rId97"/>
    <p:sldId id="410" r:id="rId98"/>
    <p:sldId id="411" r:id="rId99"/>
    <p:sldId id="412" r:id="rId100"/>
    <p:sldId id="413" r:id="rId101"/>
    <p:sldId id="414" r:id="rId102"/>
    <p:sldId id="415" r:id="rId103"/>
    <p:sldId id="416" r:id="rId104"/>
    <p:sldId id="417" r:id="rId105"/>
    <p:sldId id="418" r:id="rId106"/>
    <p:sldId id="419" r:id="rId107"/>
    <p:sldId id="420" r:id="rId108"/>
    <p:sldId id="421" r:id="rId109"/>
    <p:sldId id="422" r:id="rId110"/>
    <p:sldId id="423" r:id="rId111"/>
    <p:sldId id="424" r:id="rId112"/>
    <p:sldId id="407" r:id="rId113"/>
    <p:sldId id="363" r:id="rId114"/>
    <p:sldId id="376" r:id="rId115"/>
    <p:sldId id="365" r:id="rId116"/>
    <p:sldId id="377" r:id="rId117"/>
    <p:sldId id="383" r:id="rId118"/>
    <p:sldId id="382" r:id="rId119"/>
    <p:sldId id="384" r:id="rId120"/>
    <p:sldId id="380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378" r:id="rId130"/>
    <p:sldId id="395" r:id="rId131"/>
    <p:sldId id="396" r:id="rId132"/>
    <p:sldId id="397" r:id="rId133"/>
    <p:sldId id="398" r:id="rId134"/>
    <p:sldId id="400" r:id="rId135"/>
    <p:sldId id="399" r:id="rId136"/>
    <p:sldId id="425" r:id="rId137"/>
    <p:sldId id="401" r:id="rId138"/>
    <p:sldId id="402" r:id="rId139"/>
    <p:sldId id="405" r:id="rId140"/>
    <p:sldId id="406" r:id="rId141"/>
    <p:sldId id="404" r:id="rId142"/>
    <p:sldId id="403" r:id="rId143"/>
    <p:sldId id="379" r:id="rId144"/>
    <p:sldId id="393" r:id="rId145"/>
    <p:sldId id="306" r:id="rId146"/>
    <p:sldId id="296" r:id="rId1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19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notesMaster" Target="notesMasters/notesMaster1.xml"/><Relationship Id="rId14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8/22/18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0.emf"/><Relationship Id="rId5" Type="http://schemas.openxmlformats.org/officeDocument/2006/relationships/image" Target="../media/image201.emf"/><Relationship Id="rId6" Type="http://schemas.openxmlformats.org/officeDocument/2006/relationships/image" Target="../media/image202.emf"/><Relationship Id="rId7" Type="http://schemas.openxmlformats.org/officeDocument/2006/relationships/image" Target="../media/image203.emf"/><Relationship Id="rId8" Type="http://schemas.openxmlformats.org/officeDocument/2006/relationships/image" Target="../media/image204.emf"/><Relationship Id="rId9" Type="http://schemas.openxmlformats.org/officeDocument/2006/relationships/image" Target="../media/image20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8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06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emf"/><Relationship Id="rId6" Type="http://schemas.openxmlformats.org/officeDocument/2006/relationships/image" Target="../media/image211.emf"/><Relationship Id="rId7" Type="http://schemas.openxmlformats.org/officeDocument/2006/relationships/image" Target="../media/image212.emf"/><Relationship Id="rId8" Type="http://schemas.openxmlformats.org/officeDocument/2006/relationships/image" Target="../media/image213.emf"/><Relationship Id="rId9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emf"/><Relationship Id="rId4" Type="http://schemas.openxmlformats.org/officeDocument/2006/relationships/image" Target="../media/image228.emf"/><Relationship Id="rId5" Type="http://schemas.openxmlformats.org/officeDocument/2006/relationships/image" Target="../media/image229.emf"/><Relationship Id="rId6" Type="http://schemas.openxmlformats.org/officeDocument/2006/relationships/image" Target="../media/image230.emf"/><Relationship Id="rId7" Type="http://schemas.openxmlformats.org/officeDocument/2006/relationships/image" Target="../media/image231.emf"/><Relationship Id="rId8" Type="http://schemas.openxmlformats.org/officeDocument/2006/relationships/image" Target="../media/image232.emf"/><Relationship Id="rId9" Type="http://schemas.openxmlformats.org/officeDocument/2006/relationships/image" Target="../media/image233.emf"/><Relationship Id="rId10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6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5" Type="http://schemas.openxmlformats.org/officeDocument/2006/relationships/image" Target="../media/image238.emf"/><Relationship Id="rId6" Type="http://schemas.openxmlformats.org/officeDocument/2006/relationships/image" Target="../media/image239.emf"/><Relationship Id="rId7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5" Type="http://schemas.openxmlformats.org/officeDocument/2006/relationships/image" Target="../media/image244.emf"/><Relationship Id="rId6" Type="http://schemas.openxmlformats.org/officeDocument/2006/relationships/image" Target="../media/image245.emf"/><Relationship Id="rId7" Type="http://schemas.openxmlformats.org/officeDocument/2006/relationships/image" Target="../media/image2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emf"/><Relationship Id="rId4" Type="http://schemas.openxmlformats.org/officeDocument/2006/relationships/image" Target="../media/image249.emf"/><Relationship Id="rId5" Type="http://schemas.openxmlformats.org/officeDocument/2006/relationships/image" Target="../media/image2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emf"/><Relationship Id="rId4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1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4.emf"/><Relationship Id="rId3" Type="http://schemas.openxmlformats.org/officeDocument/2006/relationships/image" Target="../media/image255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emf"/><Relationship Id="rId4" Type="http://schemas.openxmlformats.org/officeDocument/2006/relationships/image" Target="../media/image257.emf"/><Relationship Id="rId5" Type="http://schemas.openxmlformats.org/officeDocument/2006/relationships/image" Target="../media/image258.emf"/><Relationship Id="rId6" Type="http://schemas.openxmlformats.org/officeDocument/2006/relationships/image" Target="../media/image259.emf"/><Relationship Id="rId7" Type="http://schemas.openxmlformats.org/officeDocument/2006/relationships/image" Target="../media/image260.emf"/><Relationship Id="rId8" Type="http://schemas.openxmlformats.org/officeDocument/2006/relationships/image" Target="../media/image261.emf"/><Relationship Id="rId9" Type="http://schemas.openxmlformats.org/officeDocument/2006/relationships/image" Target="../media/image262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3.emf"/><Relationship Id="rId5" Type="http://schemas.openxmlformats.org/officeDocument/2006/relationships/image" Target="../media/image264.emf"/><Relationship Id="rId6" Type="http://schemas.openxmlformats.org/officeDocument/2006/relationships/image" Target="../media/image265.emf"/><Relationship Id="rId7" Type="http://schemas.openxmlformats.org/officeDocument/2006/relationships/image" Target="../media/image266.emf"/><Relationship Id="rId8" Type="http://schemas.openxmlformats.org/officeDocument/2006/relationships/image" Target="../media/image2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8.emf"/><Relationship Id="rId5" Type="http://schemas.openxmlformats.org/officeDocument/2006/relationships/image" Target="../media/image269.emf"/><Relationship Id="rId6" Type="http://schemas.openxmlformats.org/officeDocument/2006/relationships/image" Target="../media/image270.emf"/><Relationship Id="rId7" Type="http://schemas.openxmlformats.org/officeDocument/2006/relationships/image" Target="../media/image271.emf"/><Relationship Id="rId8" Type="http://schemas.openxmlformats.org/officeDocument/2006/relationships/image" Target="../media/image2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emf"/><Relationship Id="rId4" Type="http://schemas.openxmlformats.org/officeDocument/2006/relationships/image" Target="../media/image275.emf"/><Relationship Id="rId5" Type="http://schemas.openxmlformats.org/officeDocument/2006/relationships/image" Target="../media/image259.emf"/><Relationship Id="rId6" Type="http://schemas.openxmlformats.org/officeDocument/2006/relationships/image" Target="../media/image276.emf"/><Relationship Id="rId7" Type="http://schemas.openxmlformats.org/officeDocument/2006/relationships/image" Target="../media/image277.emf"/><Relationship Id="rId8" Type="http://schemas.openxmlformats.org/officeDocument/2006/relationships/image" Target="../media/image278.emf"/><Relationship Id="rId9" Type="http://schemas.openxmlformats.org/officeDocument/2006/relationships/image" Target="../media/image279.emf"/><Relationship Id="rId10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8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emf"/><Relationship Id="rId4" Type="http://schemas.openxmlformats.org/officeDocument/2006/relationships/image" Target="../media/image2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Relationship Id="rId6" Type="http://schemas.openxmlformats.org/officeDocument/2006/relationships/image" Target="../media/image287.png"/><Relationship Id="rId7" Type="http://schemas.openxmlformats.org/officeDocument/2006/relationships/image" Target="../media/image288.emf"/><Relationship Id="rId8" Type="http://schemas.openxmlformats.org/officeDocument/2006/relationships/image" Target="../media/image289.emf"/><Relationship Id="rId9" Type="http://schemas.openxmlformats.org/officeDocument/2006/relationships/image" Target="../media/image2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2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emf"/><Relationship Id="rId4" Type="http://schemas.openxmlformats.org/officeDocument/2006/relationships/image" Target="../media/image2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2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4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emf"/><Relationship Id="rId4" Type="http://schemas.openxmlformats.org/officeDocument/2006/relationships/image" Target="../media/image298.emf"/><Relationship Id="rId5" Type="http://schemas.openxmlformats.org/officeDocument/2006/relationships/image" Target="../media/image299.emf"/><Relationship Id="rId6" Type="http://schemas.openxmlformats.org/officeDocument/2006/relationships/image" Target="../media/image300.emf"/><Relationship Id="rId7" Type="http://schemas.openxmlformats.org/officeDocument/2006/relationships/image" Target="../media/image301.emf"/><Relationship Id="rId8" Type="http://schemas.openxmlformats.org/officeDocument/2006/relationships/image" Target="../media/image302.emf"/><Relationship Id="rId9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6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emf"/><Relationship Id="rId4" Type="http://schemas.openxmlformats.org/officeDocument/2006/relationships/image" Target="../media/image306.emf"/><Relationship Id="rId5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4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emf"/><Relationship Id="rId4" Type="http://schemas.openxmlformats.org/officeDocument/2006/relationships/image" Target="../media/image310.emf"/><Relationship Id="rId5" Type="http://schemas.openxmlformats.org/officeDocument/2006/relationships/image" Target="../media/image311.emf"/><Relationship Id="rId6" Type="http://schemas.openxmlformats.org/officeDocument/2006/relationships/image" Target="../media/image312.emf"/><Relationship Id="rId7" Type="http://schemas.openxmlformats.org/officeDocument/2006/relationships/image" Target="../media/image3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emf"/><Relationship Id="rId4" Type="http://schemas.openxmlformats.org/officeDocument/2006/relationships/image" Target="../media/image3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8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emf"/><Relationship Id="rId4" Type="http://schemas.openxmlformats.org/officeDocument/2006/relationships/image" Target="../media/image316.emf"/><Relationship Id="rId5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Relationship Id="rId3" Type="http://schemas.openxmlformats.org/officeDocument/2006/relationships/image" Target="../media/image31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Relationship Id="rId3" Type="http://schemas.openxmlformats.org/officeDocument/2006/relationships/image" Target="../media/image31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emf"/><Relationship Id="rId3" Type="http://schemas.openxmlformats.org/officeDocument/2006/relationships/image" Target="../media/image322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3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4" Type="http://schemas.openxmlformats.org/officeDocument/2006/relationships/image" Target="../media/image326.emf"/><Relationship Id="rId5" Type="http://schemas.openxmlformats.org/officeDocument/2006/relationships/image" Target="../media/image3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4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emf"/><Relationship Id="rId4" Type="http://schemas.openxmlformats.org/officeDocument/2006/relationships/image" Target="../media/image334.emf"/><Relationship Id="rId5" Type="http://schemas.openxmlformats.org/officeDocument/2006/relationships/image" Target="../media/image335.emf"/><Relationship Id="rId6" Type="http://schemas.openxmlformats.org/officeDocument/2006/relationships/image" Target="../media/image336.emf"/><Relationship Id="rId7" Type="http://schemas.openxmlformats.org/officeDocument/2006/relationships/image" Target="../media/image3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Relationship Id="rId3" Type="http://schemas.openxmlformats.org/officeDocument/2006/relationships/image" Target="../media/image17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3.emf"/><Relationship Id="rId3" Type="http://schemas.openxmlformats.org/officeDocument/2006/relationships/image" Target="../media/image17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png"/><Relationship Id="rId3" Type="http://schemas.openxmlformats.org/officeDocument/2006/relationships/image" Target="../media/image176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4" Type="http://schemas.openxmlformats.org/officeDocument/2006/relationships/image" Target="../media/image186.emf"/><Relationship Id="rId5" Type="http://schemas.openxmlformats.org/officeDocument/2006/relationships/image" Target="../media/image187.emf"/><Relationship Id="rId6" Type="http://schemas.openxmlformats.org/officeDocument/2006/relationships/image" Target="../media/image188.emf"/><Relationship Id="rId7" Type="http://schemas.openxmlformats.org/officeDocument/2006/relationships/image" Target="../media/image189.emf"/><Relationship Id="rId8" Type="http://schemas.openxmlformats.org/officeDocument/2006/relationships/image" Target="../media/image190.emf"/><Relationship Id="rId9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4" Type="http://schemas.openxmlformats.org/officeDocument/2006/relationships/image" Target="../media/image19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</a:t>
            </a:r>
            <a:r>
              <a:rPr lang="en-US" sz="1400" dirty="0" smtClean="0">
                <a:latin typeface="Times New Roman"/>
                <a:cs typeface="Times New Roman"/>
              </a:rPr>
              <a:t>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</a:t>
            </a:r>
            <a:r>
              <a:rPr lang="en-US" sz="1400" dirty="0" smtClean="0">
                <a:latin typeface="Times New Roman"/>
                <a:cs typeface="Times New Roman"/>
              </a:rPr>
              <a:t>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me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a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</a:t>
            </a:r>
            <a:r>
              <a:rPr lang="en-US" sz="2200" dirty="0" err="1" smtClean="0">
                <a:latin typeface="Times New Roman"/>
                <a:cs typeface="Times New Roman"/>
              </a:rPr>
              <a:t>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</a:t>
            </a:r>
            <a:r>
              <a:rPr lang="en-US" sz="2200" dirty="0" err="1" smtClean="0">
                <a:latin typeface="Times New Roman"/>
                <a:cs typeface="Times New Roman"/>
              </a:rPr>
              <a:t>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" y="4735569"/>
            <a:ext cx="9144000" cy="102858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1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goes: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285350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34675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3320681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69139" y="563397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80697</TotalTime>
  <Words>14654</Words>
  <Application>Microsoft Macintosh PowerPoint</Application>
  <PresentationFormat>On-screen Show (4:3)</PresentationFormat>
  <Paragraphs>1770</Paragraphs>
  <Slides>146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4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438</cp:revision>
  <cp:lastPrinted>2018-09-04T21:24:48Z</cp:lastPrinted>
  <dcterms:created xsi:type="dcterms:W3CDTF">2018-06-02T00:44:21Z</dcterms:created>
  <dcterms:modified xsi:type="dcterms:W3CDTF">2018-09-06T00:48:05Z</dcterms:modified>
</cp:coreProperties>
</file>